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92D050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Inverse Trigonometric Functions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</a:rPr>
              <a:t>Basics 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Inverse of any Function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Graphs of Inverse Trigonometric Functions 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Principal Value Branch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Properties of Inverse Trigonometric Functions</a:t>
            </a:r>
          </a:p>
          <a:p>
            <a:r>
              <a:rPr lang="en-US" sz="3600" smtClean="0">
                <a:solidFill>
                  <a:srgbClr val="0070C0"/>
                </a:solidFill>
              </a:rPr>
              <a:t>Conversion </a:t>
            </a:r>
            <a:endParaRPr lang="en-US" sz="36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7010399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69349"/>
            <a:ext cx="8229600" cy="561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708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6629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315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1"/>
            <a:ext cx="441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1000"/>
            <a:ext cx="7239000" cy="606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7848600" cy="6553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1000"/>
            <a:ext cx="56388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620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value Domain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05340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Graphs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010399" cy="5029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6705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4007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</TotalTime>
  <Words>26</Words>
  <Application>Microsoft Office PowerPoint</Application>
  <PresentationFormat>On-screen Show (4:3)</PresentationFormat>
  <Paragraphs>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Flow</vt:lpstr>
      <vt:lpstr>Inverse Trigonometric Functions</vt:lpstr>
      <vt:lpstr>Slide 2</vt:lpstr>
      <vt:lpstr>Slide 3</vt:lpstr>
      <vt:lpstr>Slide 4</vt:lpstr>
      <vt:lpstr>Slide 5</vt:lpstr>
      <vt:lpstr>Principal value Domain </vt:lpstr>
      <vt:lpstr>Graphs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 P Singh</dc:creator>
  <cp:lastModifiedBy>D P Singh</cp:lastModifiedBy>
  <cp:revision>19</cp:revision>
  <dcterms:created xsi:type="dcterms:W3CDTF">2006-08-16T00:00:00Z</dcterms:created>
  <dcterms:modified xsi:type="dcterms:W3CDTF">2020-04-18T01:26:15Z</dcterms:modified>
</cp:coreProperties>
</file>